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278" r:id="rId3"/>
    <p:sldId id="268" r:id="rId4"/>
    <p:sldId id="272" r:id="rId5"/>
    <p:sldId id="273" r:id="rId6"/>
    <p:sldId id="274" r:id="rId7"/>
    <p:sldId id="275" r:id="rId8"/>
    <p:sldId id="276" r:id="rId9"/>
    <p:sldId id="279"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9D"/>
    <a:srgbClr val="E3E8EB"/>
    <a:srgbClr val="DFE3E7"/>
    <a:srgbClr val="E4E9ED"/>
    <a:srgbClr val="002A4E"/>
    <a:srgbClr val="F6BE07"/>
    <a:srgbClr val="0062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autoAdjust="0"/>
    <p:restoredTop sz="94660"/>
  </p:normalViewPr>
  <p:slideViewPr>
    <p:cSldViewPr snapToGrid="0">
      <p:cViewPr varScale="1">
        <p:scale>
          <a:sx n="110" d="100"/>
          <a:sy n="110" d="100"/>
        </p:scale>
        <p:origin x="126" y="49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A75556-C536-4B27-B812-A02EA16935C3}" type="datetimeFigureOut">
              <a:rPr lang="en-US" smtClean="0"/>
              <a:t>2/27/2024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711C49-634C-40A4-B611-39B3208BDC72}" type="slidenum">
              <a:rPr lang="en-US" smtClean="0"/>
              <a:t>‹#›</a:t>
            </a:fld>
            <a:endParaRPr lang="en-US"/>
          </a:p>
        </p:txBody>
      </p:sp>
    </p:spTree>
    <p:extLst>
      <p:ext uri="{BB962C8B-B14F-4D97-AF65-F5344CB8AC3E}">
        <p14:creationId xmlns:p14="http://schemas.microsoft.com/office/powerpoint/2010/main" val="2651753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hyperlink" Target="https://www.ieee.org/about/technologies.html" TargetMode="Externa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hyperlink" Target="https://www.ieee.org/about/volunteers/risk-insurance/ieee-activities-with-children.html" TargetMode="External"/><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hyperlink" Target="mailto:r3projects@ieee.org" TargetMode="Externa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alphaModFix amt="3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B2746-9516-4131-A66B-13D41FE5D1A3}"/>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US" dirty="0"/>
              <a:t>Click to enter project name</a:t>
            </a:r>
          </a:p>
        </p:txBody>
      </p:sp>
      <p:sp>
        <p:nvSpPr>
          <p:cNvPr id="3" name="Subtitle 2">
            <a:extLst>
              <a:ext uri="{FF2B5EF4-FFF2-40B4-BE49-F238E27FC236}">
                <a16:creationId xmlns:a16="http://schemas.microsoft.com/office/drawing/2014/main" id="{F682867A-808D-4B4C-8147-E20DE8F56D1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enter the name of your team and your IEEE Section(s). Also enter the name of your Chapter(s), Affinity Group(s), and/or Student Branch(es) if applicable.</a:t>
            </a:r>
          </a:p>
        </p:txBody>
      </p:sp>
      <p:sp>
        <p:nvSpPr>
          <p:cNvPr id="4" name="Date Placeholder 3">
            <a:extLst>
              <a:ext uri="{FF2B5EF4-FFF2-40B4-BE49-F238E27FC236}">
                <a16:creationId xmlns:a16="http://schemas.microsoft.com/office/drawing/2014/main" id="{C3613B5D-7A28-4567-9D95-6D56D75EDDEB}"/>
              </a:ext>
            </a:extLst>
          </p:cNvPr>
          <p:cNvSpPr>
            <a:spLocks noGrp="1"/>
          </p:cNvSpPr>
          <p:nvPr>
            <p:ph type="dt" sz="half" idx="10"/>
          </p:nvPr>
        </p:nvSpPr>
        <p:spPr/>
        <p:txBody>
          <a:bodyPr/>
          <a:lstStyle/>
          <a:p>
            <a:fld id="{E6CF6E10-088A-474C-A2BB-26858750F9E5}" type="datetime1">
              <a:rPr lang="en-US" smtClean="0"/>
              <a:t>2/27/2024</a:t>
            </a:fld>
            <a:endParaRPr lang="en-US"/>
          </a:p>
        </p:txBody>
      </p:sp>
      <p:sp>
        <p:nvSpPr>
          <p:cNvPr id="5" name="Footer Placeholder 4">
            <a:extLst>
              <a:ext uri="{FF2B5EF4-FFF2-40B4-BE49-F238E27FC236}">
                <a16:creationId xmlns:a16="http://schemas.microsoft.com/office/drawing/2014/main" id="{925A833A-68CD-471C-8A62-4A93E2B31FD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C0F18A2-42DA-4AF3-B769-DFD694605B03}"/>
              </a:ext>
            </a:extLst>
          </p:cNvPr>
          <p:cNvSpPr>
            <a:spLocks noGrp="1"/>
          </p:cNvSpPr>
          <p:nvPr>
            <p:ph type="sldNum" sz="quarter" idx="12"/>
          </p:nvPr>
        </p:nvSpPr>
        <p:spPr/>
        <p:txBody>
          <a:bodyPr/>
          <a:lstStyle/>
          <a:p>
            <a:fld id="{FE9165D2-D3B6-435C-A2E0-8337FBEE834F}" type="slidenum">
              <a:rPr lang="en-US" smtClean="0"/>
              <a:t>‹#›</a:t>
            </a:fld>
            <a:endParaRPr lang="en-US" dirty="0"/>
          </a:p>
        </p:txBody>
      </p:sp>
      <p:pic>
        <p:nvPicPr>
          <p:cNvPr id="9" name="Picture 8">
            <a:extLst>
              <a:ext uri="{FF2B5EF4-FFF2-40B4-BE49-F238E27FC236}">
                <a16:creationId xmlns:a16="http://schemas.microsoft.com/office/drawing/2014/main" id="{97A59788-7E7E-4BE1-807C-8B58310132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6701" y="213459"/>
            <a:ext cx="1628452" cy="908904"/>
          </a:xfrm>
          <a:prstGeom prst="rect">
            <a:avLst/>
          </a:prstGeom>
        </p:spPr>
      </p:pic>
      <p:pic>
        <p:nvPicPr>
          <p:cNvPr id="10" name="Picture 9">
            <a:extLst>
              <a:ext uri="{FF2B5EF4-FFF2-40B4-BE49-F238E27FC236}">
                <a16:creationId xmlns:a16="http://schemas.microsoft.com/office/drawing/2014/main" id="{E3AE2D5C-9575-4FC5-9F95-1A92088EAEC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09800" y="1366"/>
            <a:ext cx="1405888" cy="1224529"/>
          </a:xfrm>
          <a:prstGeom prst="rect">
            <a:avLst/>
          </a:prstGeom>
        </p:spPr>
      </p:pic>
    </p:spTree>
    <p:extLst>
      <p:ext uri="{BB962C8B-B14F-4D97-AF65-F5344CB8AC3E}">
        <p14:creationId xmlns:p14="http://schemas.microsoft.com/office/powerpoint/2010/main" val="23996762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DBF9-1070-4D1D-B24A-AC9D4C4B39D5}"/>
              </a:ext>
            </a:extLst>
          </p:cNvPr>
          <p:cNvSpPr>
            <a:spLocks noGrp="1"/>
          </p:cNvSpPr>
          <p:nvPr>
            <p:ph type="title"/>
          </p:nvPr>
        </p:nvSpPr>
        <p:spPr>
          <a:xfrm>
            <a:off x="839788" y="457200"/>
            <a:ext cx="3932237" cy="11430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0785C7-F30C-41C5-B470-AB1FB71145C8}"/>
              </a:ext>
            </a:extLst>
          </p:cNvPr>
          <p:cNvSpPr>
            <a:spLocks noGrp="1"/>
          </p:cNvSpPr>
          <p:nvPr>
            <p:ph type="pic" idx="1"/>
          </p:nvPr>
        </p:nvSpPr>
        <p:spPr>
          <a:xfrm>
            <a:off x="5183188" y="1600200"/>
            <a:ext cx="6172200" cy="47007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FDCA933-8B8C-488C-8599-84327CF05BF2}"/>
              </a:ext>
            </a:extLst>
          </p:cNvPr>
          <p:cNvSpPr>
            <a:spLocks noGrp="1"/>
          </p:cNvSpPr>
          <p:nvPr>
            <p:ph type="body" sz="half" idx="2"/>
          </p:nvPr>
        </p:nvSpPr>
        <p:spPr>
          <a:xfrm>
            <a:off x="839788" y="1600200"/>
            <a:ext cx="3932237" cy="4700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35A62C-4F9F-43DC-8E79-D0E7C60BE11D}"/>
              </a:ext>
            </a:extLst>
          </p:cNvPr>
          <p:cNvSpPr>
            <a:spLocks noGrp="1"/>
          </p:cNvSpPr>
          <p:nvPr>
            <p:ph type="dt" sz="half" idx="10"/>
          </p:nvPr>
        </p:nvSpPr>
        <p:spPr>
          <a:xfrm>
            <a:off x="4867938" y="6356350"/>
            <a:ext cx="2743200" cy="365125"/>
          </a:xfrm>
        </p:spPr>
        <p:txBody>
          <a:bodyPr/>
          <a:lstStyle>
            <a:lvl1pPr algn="ctr">
              <a:defRPr/>
            </a:lvl1pPr>
          </a:lstStyle>
          <a:p>
            <a:fld id="{7F9B0DC5-2C23-46EA-9207-C3334FEAA56E}" type="datetime1">
              <a:rPr lang="en-US" smtClean="0"/>
              <a:pPr/>
              <a:t>2/27/2024</a:t>
            </a:fld>
            <a:endParaRPr lang="en-US"/>
          </a:p>
        </p:txBody>
      </p:sp>
      <p:sp>
        <p:nvSpPr>
          <p:cNvPr id="7" name="Slide Number Placeholder 6">
            <a:extLst>
              <a:ext uri="{FF2B5EF4-FFF2-40B4-BE49-F238E27FC236}">
                <a16:creationId xmlns:a16="http://schemas.microsoft.com/office/drawing/2014/main" id="{F9D4410C-2ADE-4198-AF7C-F1A2A46C3FFA}"/>
              </a:ext>
            </a:extLst>
          </p:cNvPr>
          <p:cNvSpPr>
            <a:spLocks noGrp="1"/>
          </p:cNvSpPr>
          <p:nvPr>
            <p:ph type="sldNum" sz="quarter" idx="12"/>
          </p:nvPr>
        </p:nvSpPr>
        <p:spPr/>
        <p:txBody>
          <a:bodyPr/>
          <a:lstStyle/>
          <a:p>
            <a:fld id="{FE9165D2-D3B6-435C-A2E0-8337FBEE834F}" type="slidenum">
              <a:rPr lang="en-US" smtClean="0"/>
              <a:t>‹#›</a:t>
            </a:fld>
            <a:endParaRPr lang="en-US"/>
          </a:p>
        </p:txBody>
      </p:sp>
      <p:pic>
        <p:nvPicPr>
          <p:cNvPr id="6" name="Picture 5">
            <a:extLst>
              <a:ext uri="{FF2B5EF4-FFF2-40B4-BE49-F238E27FC236}">
                <a16:creationId xmlns:a16="http://schemas.microsoft.com/office/drawing/2014/main" id="{F90D4B8B-7A01-8ECB-55A4-54C519A78DF3}"/>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0" name="Picture 9">
            <a:extLst>
              <a:ext uri="{FF2B5EF4-FFF2-40B4-BE49-F238E27FC236}">
                <a16:creationId xmlns:a16="http://schemas.microsoft.com/office/drawing/2014/main" id="{4770E9F6-FA5E-4B26-A454-8D366B38AD2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B47D0050-DDA1-47F5-B1B0-B43EA69BBE8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427055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Member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519B63-9B50-4AE3-8E69-59AF4CE8B49C}"/>
              </a:ext>
            </a:extLst>
          </p:cNvPr>
          <p:cNvSpPr>
            <a:spLocks noGrp="1"/>
          </p:cNvSpPr>
          <p:nvPr>
            <p:ph idx="1" hasCustomPrompt="1"/>
          </p:nvPr>
        </p:nvSpPr>
        <p:spPr>
          <a:xfrm>
            <a:off x="838200" y="1371598"/>
            <a:ext cx="10515600" cy="4933555"/>
          </a:xfrm>
        </p:spPr>
        <p:txBody>
          <a:bodyPr/>
          <a:lstStyle>
            <a:lvl1pPr>
              <a:defRPr/>
            </a:lvl1pPr>
          </a:lstStyle>
          <a:p>
            <a:pPr lvl="0"/>
            <a:r>
              <a:rPr lang="en-US" dirty="0"/>
              <a:t>Click to add the names and IEEE Member Numbers of at least three Region 3 IEEE members who will be working on the project. Also, provide the name and email address for the main contact for your project.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
        <p:nvSpPr>
          <p:cNvPr id="5" name="TextBox 4">
            <a:extLst>
              <a:ext uri="{FF2B5EF4-FFF2-40B4-BE49-F238E27FC236}">
                <a16:creationId xmlns:a16="http://schemas.microsoft.com/office/drawing/2014/main" id="{98E2D49A-715F-F74C-12D3-C5C4C41C3F63}"/>
              </a:ext>
            </a:extLst>
          </p:cNvPr>
          <p:cNvSpPr txBox="1"/>
          <p:nvPr userDrawn="1"/>
        </p:nvSpPr>
        <p:spPr>
          <a:xfrm>
            <a:off x="838200" y="430723"/>
            <a:ext cx="9229078" cy="830997"/>
          </a:xfrm>
          <a:prstGeom prst="rect">
            <a:avLst/>
          </a:prstGeom>
          <a:noFill/>
        </p:spPr>
        <p:txBody>
          <a:bodyPr wrap="square" rtlCol="0">
            <a:spAutoFit/>
          </a:bodyPr>
          <a:lstStyle/>
          <a:p>
            <a:r>
              <a:rPr lang="en-US" sz="4800" b="1" dirty="0">
                <a:solidFill>
                  <a:srgbClr val="00629D"/>
                </a:solidFill>
                <a:latin typeface="+mj-lt"/>
              </a:rPr>
              <a:t>Team Members</a:t>
            </a:r>
          </a:p>
        </p:txBody>
      </p:sp>
    </p:spTree>
    <p:extLst>
      <p:ext uri="{BB962C8B-B14F-4D97-AF65-F5344CB8AC3E}">
        <p14:creationId xmlns:p14="http://schemas.microsoft.com/office/powerpoint/2010/main" val="80328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Humanitarian Proble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8AA4-672F-4E6B-A8DF-43E43537C3BE}"/>
              </a:ext>
            </a:extLst>
          </p:cNvPr>
          <p:cNvSpPr>
            <a:spLocks noGrp="1"/>
          </p:cNvSpPr>
          <p:nvPr>
            <p:ph type="title" hasCustomPrompt="1"/>
          </p:nvPr>
        </p:nvSpPr>
        <p:spPr/>
        <p:txBody>
          <a:bodyPr>
            <a:noAutofit/>
          </a:bodyPr>
          <a:lstStyle>
            <a:lvl1pPr>
              <a:defRPr sz="4000"/>
            </a:lvl1pPr>
          </a:lstStyle>
          <a:p>
            <a:r>
              <a:rPr lang="en-US" dirty="0"/>
              <a:t>Click to provide the title of your humanitarian problem.</a:t>
            </a:r>
          </a:p>
        </p:txBody>
      </p:sp>
      <p:sp>
        <p:nvSpPr>
          <p:cNvPr id="3" name="Content Placeholder 2">
            <a:extLst>
              <a:ext uri="{FF2B5EF4-FFF2-40B4-BE49-F238E27FC236}">
                <a16:creationId xmlns:a16="http://schemas.microsoft.com/office/drawing/2014/main" id="{62519B63-9B50-4AE3-8E69-59AF4CE8B49C}"/>
              </a:ext>
            </a:extLst>
          </p:cNvPr>
          <p:cNvSpPr>
            <a:spLocks noGrp="1"/>
          </p:cNvSpPr>
          <p:nvPr>
            <p:ph idx="1" hasCustomPrompt="1"/>
          </p:nvPr>
        </p:nvSpPr>
        <p:spPr>
          <a:xfrm>
            <a:off x="838200" y="1371598"/>
            <a:ext cx="10515600" cy="4933555"/>
          </a:xfrm>
        </p:spPr>
        <p:txBody>
          <a:bodyPr/>
          <a:lstStyle>
            <a:lvl1pPr>
              <a:defRPr/>
            </a:lvl1pPr>
            <a:lvl2pPr>
              <a:defRPr/>
            </a:lvl2pPr>
          </a:lstStyle>
          <a:p>
            <a:pPr lvl="0"/>
            <a:r>
              <a:rPr lang="en-US" dirty="0"/>
              <a:t>Describe your humanitarian problem. On this slide, you should focus on the problem and not the technical solution.</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25458465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ture Directions Initiative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519B63-9B50-4AE3-8E69-59AF4CE8B49C}"/>
              </a:ext>
            </a:extLst>
          </p:cNvPr>
          <p:cNvSpPr>
            <a:spLocks noGrp="1"/>
          </p:cNvSpPr>
          <p:nvPr>
            <p:ph idx="1"/>
          </p:nvPr>
        </p:nvSpPr>
        <p:spPr>
          <a:xfrm>
            <a:off x="838200" y="2279266"/>
            <a:ext cx="10515600" cy="40258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9" name="Straight Connector 8">
            <a:extLst>
              <a:ext uri="{FF2B5EF4-FFF2-40B4-BE49-F238E27FC236}">
                <a16:creationId xmlns:a16="http://schemas.microsoft.com/office/drawing/2014/main" id="{5A9B48D5-747D-4432-BC9A-3C77664234B5}"/>
              </a:ext>
            </a:extLst>
          </p:cNvPr>
          <p:cNvCxnSpPr>
            <a:cxnSpLocks/>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
        <p:nvSpPr>
          <p:cNvPr id="5" name="TextBox 4">
            <a:extLst>
              <a:ext uri="{FF2B5EF4-FFF2-40B4-BE49-F238E27FC236}">
                <a16:creationId xmlns:a16="http://schemas.microsoft.com/office/drawing/2014/main" id="{AB7C2948-C028-8314-129A-B4146CEAA7EE}"/>
              </a:ext>
            </a:extLst>
          </p:cNvPr>
          <p:cNvSpPr txBox="1"/>
          <p:nvPr userDrawn="1"/>
        </p:nvSpPr>
        <p:spPr>
          <a:xfrm>
            <a:off x="838200" y="547814"/>
            <a:ext cx="8856216" cy="1661993"/>
          </a:xfrm>
          <a:prstGeom prst="rect">
            <a:avLst/>
          </a:prstGeom>
          <a:noFill/>
        </p:spPr>
        <p:txBody>
          <a:bodyPr wrap="square" rtlCol="0">
            <a:spAutoFit/>
          </a:bodyPr>
          <a:lstStyle/>
          <a:p>
            <a:r>
              <a:rPr lang="en-US" sz="4800" b="1" dirty="0">
                <a:solidFill>
                  <a:srgbClr val="00629D"/>
                </a:solidFill>
                <a:latin typeface="+mj-lt"/>
              </a:rPr>
              <a:t>Future Directions Initiatives</a:t>
            </a:r>
          </a:p>
          <a:p>
            <a:r>
              <a:rPr lang="en-US" sz="1800" b="0" dirty="0">
                <a:solidFill>
                  <a:schemeClr val="tx1"/>
                </a:solidFill>
                <a:latin typeface="+mn-lt"/>
              </a:rPr>
              <a:t>Describe how your proposed solution incorporates one or more of the IEEE Future Directions Initiatives (</a:t>
            </a:r>
            <a:r>
              <a:rPr lang="en-US" dirty="0">
                <a:hlinkClick r:id="rId5"/>
              </a:rPr>
              <a:t>https://www.ieee.org/about/technologies.html</a:t>
            </a:r>
            <a:r>
              <a:rPr lang="en-US" dirty="0"/>
              <a:t>) </a:t>
            </a:r>
            <a:r>
              <a:rPr lang="en-US" sz="1800" b="0" dirty="0">
                <a:solidFill>
                  <a:schemeClr val="tx1"/>
                </a:solidFill>
                <a:latin typeface="+mn-lt"/>
              </a:rPr>
              <a:t>to address the humanitarian problem that you have identified.</a:t>
            </a:r>
          </a:p>
        </p:txBody>
      </p:sp>
    </p:spTree>
    <p:extLst>
      <p:ext uri="{BB962C8B-B14F-4D97-AF65-F5344CB8AC3E}">
        <p14:creationId xmlns:p14="http://schemas.microsoft.com/office/powerpoint/2010/main" val="1042390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pected Outcom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519B63-9B50-4AE3-8E69-59AF4CE8B49C}"/>
              </a:ext>
            </a:extLst>
          </p:cNvPr>
          <p:cNvSpPr>
            <a:spLocks noGrp="1"/>
          </p:cNvSpPr>
          <p:nvPr>
            <p:ph idx="1" hasCustomPrompt="1"/>
          </p:nvPr>
        </p:nvSpPr>
        <p:spPr>
          <a:xfrm>
            <a:off x="838200" y="1371598"/>
            <a:ext cx="10515600" cy="4933555"/>
          </a:xfrm>
        </p:spPr>
        <p:txBody>
          <a:bodyPr/>
          <a:lstStyle>
            <a:lvl1pPr>
              <a:defRPr/>
            </a:lvl1pPr>
          </a:lstStyle>
          <a:p>
            <a:pPr lvl="0"/>
            <a:r>
              <a:rPr lang="en-US" dirty="0"/>
              <a:t>Click to describe the expected outcome of your project.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
        <p:nvSpPr>
          <p:cNvPr id="5" name="TextBox 4">
            <a:extLst>
              <a:ext uri="{FF2B5EF4-FFF2-40B4-BE49-F238E27FC236}">
                <a16:creationId xmlns:a16="http://schemas.microsoft.com/office/drawing/2014/main" id="{A4E4A8BF-C3DA-9340-EE3A-9DE5A46F6B65}"/>
              </a:ext>
            </a:extLst>
          </p:cNvPr>
          <p:cNvSpPr txBox="1"/>
          <p:nvPr userDrawn="1"/>
        </p:nvSpPr>
        <p:spPr>
          <a:xfrm>
            <a:off x="838200" y="552847"/>
            <a:ext cx="9320018" cy="830997"/>
          </a:xfrm>
          <a:prstGeom prst="rect">
            <a:avLst/>
          </a:prstGeom>
          <a:noFill/>
        </p:spPr>
        <p:txBody>
          <a:bodyPr wrap="square" rtlCol="0">
            <a:spAutoFit/>
          </a:bodyPr>
          <a:lstStyle/>
          <a:p>
            <a:r>
              <a:rPr lang="en-US" sz="4800" b="1" dirty="0">
                <a:solidFill>
                  <a:srgbClr val="00629D"/>
                </a:solidFill>
                <a:latin typeface="+mj-lt"/>
              </a:rPr>
              <a:t>Expected Outcome</a:t>
            </a:r>
          </a:p>
        </p:txBody>
      </p:sp>
    </p:spTree>
    <p:extLst>
      <p:ext uri="{BB962C8B-B14F-4D97-AF65-F5344CB8AC3E}">
        <p14:creationId xmlns:p14="http://schemas.microsoft.com/office/powerpoint/2010/main" val="2989499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udge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519B63-9B50-4AE3-8E69-59AF4CE8B49C}"/>
              </a:ext>
            </a:extLst>
          </p:cNvPr>
          <p:cNvSpPr>
            <a:spLocks noGrp="1"/>
          </p:cNvSpPr>
          <p:nvPr>
            <p:ph idx="1" hasCustomPrompt="1"/>
          </p:nvPr>
        </p:nvSpPr>
        <p:spPr>
          <a:xfrm>
            <a:off x="838200" y="2700655"/>
            <a:ext cx="10515600" cy="3604498"/>
          </a:xfrm>
        </p:spPr>
        <p:txBody>
          <a:bodyPr/>
          <a:lstStyle>
            <a:lvl1pPr>
              <a:defRPr/>
            </a:lvl1pPr>
          </a:lstStyle>
          <a:p>
            <a:pPr lvl="0"/>
            <a:r>
              <a:rPr lang="en-US" dirty="0"/>
              <a:t>Click here and explain how much funding you are requesting and to provide a budget showing how the funding will be used.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
        <p:nvSpPr>
          <p:cNvPr id="5" name="TextBox 4">
            <a:extLst>
              <a:ext uri="{FF2B5EF4-FFF2-40B4-BE49-F238E27FC236}">
                <a16:creationId xmlns:a16="http://schemas.microsoft.com/office/drawing/2014/main" id="{8B67038B-BFCF-88DA-0119-1D5FF1DA9072}"/>
              </a:ext>
            </a:extLst>
          </p:cNvPr>
          <p:cNvSpPr txBox="1"/>
          <p:nvPr userDrawn="1"/>
        </p:nvSpPr>
        <p:spPr>
          <a:xfrm>
            <a:off x="838200" y="303586"/>
            <a:ext cx="9320018" cy="830997"/>
          </a:xfrm>
          <a:prstGeom prst="rect">
            <a:avLst/>
          </a:prstGeom>
          <a:noFill/>
        </p:spPr>
        <p:txBody>
          <a:bodyPr wrap="square" rtlCol="0">
            <a:spAutoFit/>
          </a:bodyPr>
          <a:lstStyle/>
          <a:p>
            <a:r>
              <a:rPr lang="en-US" sz="4800" b="1" dirty="0">
                <a:solidFill>
                  <a:srgbClr val="00629D"/>
                </a:solidFill>
                <a:latin typeface="+mj-lt"/>
              </a:rPr>
              <a:t>Requested Funding and Budget</a:t>
            </a:r>
          </a:p>
        </p:txBody>
      </p:sp>
      <p:sp>
        <p:nvSpPr>
          <p:cNvPr id="7" name="TextBox 6">
            <a:extLst>
              <a:ext uri="{FF2B5EF4-FFF2-40B4-BE49-F238E27FC236}">
                <a16:creationId xmlns:a16="http://schemas.microsoft.com/office/drawing/2014/main" id="{D10B2A0A-5CB2-6BB8-43E6-B03BA0ACEDA7}"/>
              </a:ext>
            </a:extLst>
          </p:cNvPr>
          <p:cNvSpPr txBox="1"/>
          <p:nvPr userDrawn="1"/>
        </p:nvSpPr>
        <p:spPr>
          <a:xfrm>
            <a:off x="838200" y="1500326"/>
            <a:ext cx="10538617" cy="1200329"/>
          </a:xfrm>
          <a:prstGeom prst="rect">
            <a:avLst/>
          </a:prstGeom>
          <a:noFill/>
        </p:spPr>
        <p:txBody>
          <a:bodyPr wrap="square" rtlCol="0">
            <a:spAutoFit/>
          </a:bodyPr>
          <a:lstStyle/>
          <a:p>
            <a:r>
              <a:rPr lang="en-US" dirty="0"/>
              <a:t>Region 3 will normally cover up to $1000, but larger grants are possible if you show that your proposed solution will have a major impact on the problem and/or will engage a large number of IEEE members. To help Region 3 support as many groups as possible, please investigate other funding sources to help finance part of your project costs before requesting larger than normal grants.</a:t>
            </a:r>
          </a:p>
        </p:txBody>
      </p:sp>
    </p:spTree>
    <p:extLst>
      <p:ext uri="{BB962C8B-B14F-4D97-AF65-F5344CB8AC3E}">
        <p14:creationId xmlns:p14="http://schemas.microsoft.com/office/powerpoint/2010/main" val="1072271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Working with Childr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8AA4-672F-4E6B-A8DF-43E43537C3BE}"/>
              </a:ext>
            </a:extLst>
          </p:cNvPr>
          <p:cNvSpPr>
            <a:spLocks noGrp="1"/>
          </p:cNvSpPr>
          <p:nvPr>
            <p:ph type="title" hasCustomPrompt="1"/>
          </p:nvPr>
        </p:nvSpPr>
        <p:spPr/>
        <p:txBody>
          <a:bodyPr>
            <a:noAutofit/>
          </a:bodyPr>
          <a:lstStyle>
            <a:lvl1pPr>
              <a:defRPr sz="3600"/>
            </a:lvl1pPr>
          </a:lstStyle>
          <a:p>
            <a:r>
              <a:rPr lang="en-US" dirty="0"/>
              <a:t>Compliance with IEEE Rules for Working with Children</a:t>
            </a:r>
          </a:p>
        </p:txBody>
      </p:sp>
      <p:sp>
        <p:nvSpPr>
          <p:cNvPr id="3" name="Content Placeholder 2">
            <a:extLst>
              <a:ext uri="{FF2B5EF4-FFF2-40B4-BE49-F238E27FC236}">
                <a16:creationId xmlns:a16="http://schemas.microsoft.com/office/drawing/2014/main" id="{62519B63-9B50-4AE3-8E69-59AF4CE8B49C}"/>
              </a:ext>
            </a:extLst>
          </p:cNvPr>
          <p:cNvSpPr>
            <a:spLocks noGrp="1"/>
          </p:cNvSpPr>
          <p:nvPr>
            <p:ph idx="1" hasCustomPrompt="1"/>
          </p:nvPr>
        </p:nvSpPr>
        <p:spPr>
          <a:xfrm>
            <a:off x="961350" y="4218760"/>
            <a:ext cx="7090458" cy="927999"/>
          </a:xfrm>
        </p:spPr>
        <p:txBody>
          <a:bodyPr/>
          <a:lstStyle>
            <a:lvl1pPr>
              <a:defRPr sz="3200"/>
            </a:lvl1pPr>
          </a:lstStyle>
          <a:p>
            <a:pPr lvl="0"/>
            <a:r>
              <a:rPr lang="en-US" dirty="0"/>
              <a:t>Click to enter the name requested above.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dirty="0"/>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
        <p:nvSpPr>
          <p:cNvPr id="5" name="TextBox 4">
            <a:extLst>
              <a:ext uri="{FF2B5EF4-FFF2-40B4-BE49-F238E27FC236}">
                <a16:creationId xmlns:a16="http://schemas.microsoft.com/office/drawing/2014/main" id="{CB4A5A8E-FCF1-C835-2CF5-14B56680F8B1}"/>
              </a:ext>
            </a:extLst>
          </p:cNvPr>
          <p:cNvSpPr txBox="1"/>
          <p:nvPr userDrawn="1"/>
        </p:nvSpPr>
        <p:spPr>
          <a:xfrm>
            <a:off x="838201" y="1443841"/>
            <a:ext cx="6773090" cy="2585323"/>
          </a:xfrm>
          <a:prstGeom prst="rect">
            <a:avLst/>
          </a:prstGeom>
          <a:noFill/>
        </p:spPr>
        <p:txBody>
          <a:bodyPr wrap="square" rtlCol="0">
            <a:spAutoFit/>
          </a:bodyPr>
          <a:lstStyle/>
          <a:p>
            <a:pPr marL="0" indent="0">
              <a:buFont typeface="Arial" panose="020B0604020202020204" pitchFamily="34" charset="0"/>
              <a:buNone/>
            </a:pPr>
            <a:r>
              <a:rPr lang="en-US" dirty="0"/>
              <a:t>If your project involves working with minors, you must follow the IEEE rules for working with children. These can be found at </a:t>
            </a:r>
            <a:r>
              <a:rPr lang="en-US" dirty="0">
                <a:hlinkClick r:id="rId5"/>
              </a:rPr>
              <a:t>https://www.ieee.org/about/volunteers/risk-insurance/ieee-activities-with-children.html</a:t>
            </a:r>
            <a:r>
              <a:rPr lang="en-US" dirty="0"/>
              <a:t> (QR code appears on the right side of this slide.) </a:t>
            </a:r>
          </a:p>
          <a:p>
            <a:endParaRPr lang="en-US" dirty="0"/>
          </a:p>
          <a:p>
            <a:r>
              <a:rPr lang="en-US" dirty="0"/>
              <a:t>Please indicate below the name and email address of your team member who will be responsible for monitoring compliance with these requirements. If your project does not involve working with minors, please enter “Not applicable.”</a:t>
            </a:r>
          </a:p>
        </p:txBody>
      </p:sp>
      <p:pic>
        <p:nvPicPr>
          <p:cNvPr id="8" name="Picture 7" descr="A qr code with a white background&#10;&#10;Description automatically generated">
            <a:extLst>
              <a:ext uri="{FF2B5EF4-FFF2-40B4-BE49-F238E27FC236}">
                <a16:creationId xmlns:a16="http://schemas.microsoft.com/office/drawing/2014/main" id="{1DE45CE1-4A3A-DE46-CA7E-89C2960594F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051807" y="1949997"/>
            <a:ext cx="3043900" cy="3043900"/>
          </a:xfrm>
          <a:prstGeom prst="rect">
            <a:avLst/>
          </a:prstGeom>
        </p:spPr>
      </p:pic>
      <p:sp>
        <p:nvSpPr>
          <p:cNvPr id="12" name="TextBox 11">
            <a:extLst>
              <a:ext uri="{FF2B5EF4-FFF2-40B4-BE49-F238E27FC236}">
                <a16:creationId xmlns:a16="http://schemas.microsoft.com/office/drawing/2014/main" id="{FB8A259D-5AE6-8EC6-2710-6E03DD33471A}"/>
              </a:ext>
            </a:extLst>
          </p:cNvPr>
          <p:cNvSpPr txBox="1"/>
          <p:nvPr userDrawn="1"/>
        </p:nvSpPr>
        <p:spPr>
          <a:xfrm>
            <a:off x="8215805" y="1422542"/>
            <a:ext cx="2743200" cy="646331"/>
          </a:xfrm>
          <a:prstGeom prst="rect">
            <a:avLst/>
          </a:prstGeom>
          <a:noFill/>
        </p:spPr>
        <p:txBody>
          <a:bodyPr wrap="square" rtlCol="0">
            <a:spAutoFit/>
          </a:bodyPr>
          <a:lstStyle/>
          <a:p>
            <a:r>
              <a:rPr lang="en-US" dirty="0"/>
              <a:t>QR Code for IEEE rules for working with children.</a:t>
            </a:r>
          </a:p>
        </p:txBody>
      </p:sp>
    </p:spTree>
    <p:extLst>
      <p:ext uri="{BB962C8B-B14F-4D97-AF65-F5344CB8AC3E}">
        <p14:creationId xmlns:p14="http://schemas.microsoft.com/office/powerpoint/2010/main" val="11357202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eam Agreem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8AA4-672F-4E6B-A8DF-43E43537C3BE}"/>
              </a:ext>
            </a:extLst>
          </p:cNvPr>
          <p:cNvSpPr>
            <a:spLocks noGrp="1"/>
          </p:cNvSpPr>
          <p:nvPr>
            <p:ph type="title" hasCustomPrompt="1"/>
          </p:nvPr>
        </p:nvSpPr>
        <p:spPr/>
        <p:txBody>
          <a:bodyPr>
            <a:noAutofit/>
          </a:bodyPr>
          <a:lstStyle>
            <a:lvl1pPr>
              <a:defRPr sz="3600"/>
            </a:lvl1pPr>
          </a:lstStyle>
          <a:p>
            <a:r>
              <a:rPr lang="en-US" dirty="0"/>
              <a:t>Agreement between the Team and Region 3</a:t>
            </a:r>
          </a:p>
        </p:txBody>
      </p:sp>
      <p:sp>
        <p:nvSpPr>
          <p:cNvPr id="3" name="Content Placeholder 2">
            <a:extLst>
              <a:ext uri="{FF2B5EF4-FFF2-40B4-BE49-F238E27FC236}">
                <a16:creationId xmlns:a16="http://schemas.microsoft.com/office/drawing/2014/main" id="{62519B63-9B50-4AE3-8E69-59AF4CE8B49C}"/>
              </a:ext>
            </a:extLst>
          </p:cNvPr>
          <p:cNvSpPr>
            <a:spLocks noGrp="1"/>
          </p:cNvSpPr>
          <p:nvPr>
            <p:ph idx="1" hasCustomPrompt="1"/>
          </p:nvPr>
        </p:nvSpPr>
        <p:spPr>
          <a:xfrm>
            <a:off x="838199" y="5413362"/>
            <a:ext cx="7835283" cy="477610"/>
          </a:xfrm>
        </p:spPr>
        <p:txBody>
          <a:bodyPr/>
          <a:lstStyle>
            <a:lvl1pPr>
              <a:defRPr sz="3200"/>
            </a:lvl1pPr>
          </a:lstStyle>
          <a:p>
            <a:pPr lvl="0"/>
            <a:r>
              <a:rPr lang="en-US" dirty="0"/>
              <a:t>Click to enter the name requested above.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dirty="0"/>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
        <p:nvSpPr>
          <p:cNvPr id="5" name="TextBox 4">
            <a:extLst>
              <a:ext uri="{FF2B5EF4-FFF2-40B4-BE49-F238E27FC236}">
                <a16:creationId xmlns:a16="http://schemas.microsoft.com/office/drawing/2014/main" id="{CB4A5A8E-FCF1-C835-2CF5-14B56680F8B1}"/>
              </a:ext>
            </a:extLst>
          </p:cNvPr>
          <p:cNvSpPr txBox="1"/>
          <p:nvPr userDrawn="1"/>
        </p:nvSpPr>
        <p:spPr>
          <a:xfrm>
            <a:off x="838199" y="1467050"/>
            <a:ext cx="10515599" cy="3970318"/>
          </a:xfrm>
          <a:prstGeom prst="rect">
            <a:avLst/>
          </a:prstGeom>
          <a:noFill/>
        </p:spPr>
        <p:txBody>
          <a:bodyPr wrap="square" rtlCol="0">
            <a:spAutoFit/>
          </a:bodyPr>
          <a:lstStyle/>
          <a:p>
            <a:r>
              <a:rPr lang="en-US" dirty="0"/>
              <a:t>Teams that are awarded funds agree to the following:</a:t>
            </a:r>
          </a:p>
          <a:p>
            <a:pPr marL="285750" indent="-285750">
              <a:buFont typeface="Arial" panose="020B0604020202020204" pitchFamily="34" charset="0"/>
              <a:buChar char="•"/>
            </a:pPr>
            <a:r>
              <a:rPr lang="en-US" dirty="0"/>
              <a:t>Teams must send a monthly status update to the Region 3 Project Coordinator, </a:t>
            </a:r>
            <a:r>
              <a:rPr lang="en-US" dirty="0">
                <a:hlinkClick r:id="rId5"/>
              </a:rPr>
              <a:t>r3projects@ieee.org</a:t>
            </a:r>
            <a:r>
              <a:rPr lang="en-US" dirty="0"/>
              <a:t>. This update should include progress on the approved project and explain how the funds are being spent. A summary of this information will be posted on a Region web site to track and publicize all projects. Submission of pictures is encouraged but must comply with IEEE requirements and restrictions and include an IEEE Photo Release.</a:t>
            </a:r>
          </a:p>
          <a:p>
            <a:pPr marL="285750" indent="-285750">
              <a:buFont typeface="Arial" panose="020B0604020202020204" pitchFamily="34" charset="0"/>
              <a:buChar char="•"/>
            </a:pPr>
            <a:r>
              <a:rPr lang="en-US" dirty="0"/>
              <a:t>All team members agree to comply with the IEEE rules for working with children, if applicable.</a:t>
            </a:r>
          </a:p>
          <a:p>
            <a:pPr marL="285750" indent="-285750">
              <a:buFont typeface="Arial" panose="020B0604020202020204" pitchFamily="34" charset="0"/>
              <a:buChar char="•"/>
            </a:pPr>
            <a:r>
              <a:rPr lang="en-US" dirty="0"/>
              <a:t>Teams will be reimbursed by their Section with funds provided by Region 3 and will need to follow the Section’s normal procedures for filing expense reports.</a:t>
            </a:r>
          </a:p>
          <a:p>
            <a:pPr marL="285750" indent="-285750">
              <a:buFont typeface="Arial" panose="020B0604020202020204" pitchFamily="34" charset="0"/>
              <a:buChar char="•"/>
            </a:pPr>
            <a:r>
              <a:rPr lang="en-US" dirty="0"/>
              <a:t>All projects must be completed by May 15, 2025. Teams will not be reimbursed for any money spent after this date.</a:t>
            </a:r>
          </a:p>
          <a:p>
            <a:endParaRPr lang="en-US" dirty="0"/>
          </a:p>
          <a:p>
            <a:r>
              <a:rPr lang="en-US" dirty="0"/>
              <a:t>Please indicate below the name of your team member who is agreeing to these requirements on behalf of the team.</a:t>
            </a:r>
          </a:p>
        </p:txBody>
      </p:sp>
    </p:spTree>
    <p:extLst>
      <p:ext uri="{BB962C8B-B14F-4D97-AF65-F5344CB8AC3E}">
        <p14:creationId xmlns:p14="http://schemas.microsoft.com/office/powerpoint/2010/main" val="3795023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Section Agreem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8AA4-672F-4E6B-A8DF-43E43537C3BE}"/>
              </a:ext>
            </a:extLst>
          </p:cNvPr>
          <p:cNvSpPr>
            <a:spLocks noGrp="1"/>
          </p:cNvSpPr>
          <p:nvPr>
            <p:ph type="title" hasCustomPrompt="1"/>
          </p:nvPr>
        </p:nvSpPr>
        <p:spPr/>
        <p:txBody>
          <a:bodyPr>
            <a:noAutofit/>
          </a:bodyPr>
          <a:lstStyle>
            <a:lvl1pPr>
              <a:defRPr sz="3600"/>
            </a:lvl1pPr>
          </a:lstStyle>
          <a:p>
            <a:r>
              <a:rPr lang="en-US" dirty="0"/>
              <a:t>Agreement between the Section and Region 3</a:t>
            </a:r>
          </a:p>
        </p:txBody>
      </p:sp>
      <p:sp>
        <p:nvSpPr>
          <p:cNvPr id="3" name="Content Placeholder 2">
            <a:extLst>
              <a:ext uri="{FF2B5EF4-FFF2-40B4-BE49-F238E27FC236}">
                <a16:creationId xmlns:a16="http://schemas.microsoft.com/office/drawing/2014/main" id="{62519B63-9B50-4AE3-8E69-59AF4CE8B49C}"/>
              </a:ext>
            </a:extLst>
          </p:cNvPr>
          <p:cNvSpPr>
            <a:spLocks noGrp="1"/>
          </p:cNvSpPr>
          <p:nvPr>
            <p:ph idx="1" hasCustomPrompt="1"/>
          </p:nvPr>
        </p:nvSpPr>
        <p:spPr>
          <a:xfrm>
            <a:off x="917047" y="4388269"/>
            <a:ext cx="7835283" cy="477610"/>
          </a:xfrm>
        </p:spPr>
        <p:txBody>
          <a:bodyPr/>
          <a:lstStyle>
            <a:lvl1pPr>
              <a:defRPr sz="3200"/>
            </a:lvl1pPr>
          </a:lstStyle>
          <a:p>
            <a:pPr lvl="0"/>
            <a:r>
              <a:rPr lang="en-US" dirty="0"/>
              <a:t>Click to enter the name requested above.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dirty="0"/>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
        <p:nvSpPr>
          <p:cNvPr id="5" name="TextBox 4">
            <a:extLst>
              <a:ext uri="{FF2B5EF4-FFF2-40B4-BE49-F238E27FC236}">
                <a16:creationId xmlns:a16="http://schemas.microsoft.com/office/drawing/2014/main" id="{CB4A5A8E-FCF1-C835-2CF5-14B56680F8B1}"/>
              </a:ext>
            </a:extLst>
          </p:cNvPr>
          <p:cNvSpPr txBox="1"/>
          <p:nvPr userDrawn="1"/>
        </p:nvSpPr>
        <p:spPr>
          <a:xfrm>
            <a:off x="838200" y="1443841"/>
            <a:ext cx="10515599" cy="2862322"/>
          </a:xfrm>
          <a:prstGeom prst="rect">
            <a:avLst/>
          </a:prstGeom>
          <a:noFill/>
        </p:spPr>
        <p:txBody>
          <a:bodyPr wrap="square" rtlCol="0">
            <a:spAutoFit/>
          </a:bodyPr>
          <a:lstStyle/>
          <a:p>
            <a:r>
              <a:rPr lang="en-US" dirty="0"/>
              <a:t>Sections whose teams are awarded funds agree to the following:</a:t>
            </a:r>
          </a:p>
          <a:p>
            <a:pPr marL="285750" indent="-285750">
              <a:buFont typeface="Arial" panose="020B0604020202020204" pitchFamily="34" charset="0"/>
              <a:buChar char="•"/>
            </a:pPr>
            <a:r>
              <a:rPr lang="en-US" dirty="0"/>
              <a:t>Awarded funds will be transferred to the Section responsible for the Team. The Section agrees to be responsible for the financial management of the funds, including responsibility for tracking, receipts, and reporting as required by IEEE Finance.</a:t>
            </a:r>
          </a:p>
          <a:p>
            <a:pPr marL="285750" indent="-285750">
              <a:buFont typeface="Arial" panose="020B0604020202020204" pitchFamily="34" charset="0"/>
              <a:buChar char="•"/>
            </a:pPr>
            <a:r>
              <a:rPr lang="en-US" dirty="0"/>
              <a:t>Sections will handle the reimbursement requests from the indicated Team using their normal expense reimbursement procedures.</a:t>
            </a:r>
          </a:p>
          <a:p>
            <a:pPr marL="285750" indent="-285750">
              <a:buFont typeface="Arial" panose="020B0604020202020204" pitchFamily="34" charset="0"/>
              <a:buChar char="•"/>
            </a:pPr>
            <a:r>
              <a:rPr lang="en-US" dirty="0"/>
              <a:t>Unused funds from the project must be returned to Region 3 no later than November 1, 2025.</a:t>
            </a:r>
          </a:p>
          <a:p>
            <a:endParaRPr lang="en-US" dirty="0"/>
          </a:p>
          <a:p>
            <a:r>
              <a:rPr lang="en-US" dirty="0"/>
              <a:t>Please indicate below the name of your Section Chair who has agreed to these requirements on behalf of the Section.</a:t>
            </a:r>
          </a:p>
        </p:txBody>
      </p:sp>
    </p:spTree>
    <p:extLst>
      <p:ext uri="{BB962C8B-B14F-4D97-AF65-F5344CB8AC3E}">
        <p14:creationId xmlns:p14="http://schemas.microsoft.com/office/powerpoint/2010/main" val="659560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F8AA4-672F-4E6B-A8DF-43E43537C3B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2519B63-9B50-4AE3-8E69-59AF4CE8B49C}"/>
              </a:ext>
            </a:extLst>
          </p:cNvPr>
          <p:cNvSpPr>
            <a:spLocks noGrp="1"/>
          </p:cNvSpPr>
          <p:nvPr>
            <p:ph idx="1"/>
          </p:nvPr>
        </p:nvSpPr>
        <p:spPr>
          <a:xfrm>
            <a:off x="838200" y="1371598"/>
            <a:ext cx="10515600" cy="4933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DFE146CA-3223-49D8-8A04-78A4B0BAE014}"/>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9" name="Straight Connector 8">
            <a:extLst>
              <a:ext uri="{FF2B5EF4-FFF2-40B4-BE49-F238E27FC236}">
                <a16:creationId xmlns:a16="http://schemas.microsoft.com/office/drawing/2014/main" id="{5A9B48D5-747D-4432-BC9A-3C77664234B5}"/>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2F50DCF-F4CB-4F07-B7CD-C0CCBFA74266}"/>
              </a:ext>
            </a:extLst>
          </p:cNvPr>
          <p:cNvPicPr>
            <a:picLocks noChangeAspect="1"/>
          </p:cNvPicPr>
          <p:nvPr userDrawn="1"/>
        </p:nvPicPr>
        <p:blipFill>
          <a:blip r:embed="rId2"/>
          <a:stretch>
            <a:fillRect/>
          </a:stretch>
        </p:blipFill>
        <p:spPr>
          <a:xfrm>
            <a:off x="10281481" y="303586"/>
            <a:ext cx="1095336" cy="957671"/>
          </a:xfrm>
          <a:prstGeom prst="rect">
            <a:avLst/>
          </a:prstGeom>
        </p:spPr>
      </p:pic>
      <p:pic>
        <p:nvPicPr>
          <p:cNvPr id="10" name="Picture 9">
            <a:extLst>
              <a:ext uri="{FF2B5EF4-FFF2-40B4-BE49-F238E27FC236}">
                <a16:creationId xmlns:a16="http://schemas.microsoft.com/office/drawing/2014/main" id="{10B5F19B-9159-48B6-8D3A-235A1EA0A10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FAF6EE1E-E6DE-4167-A966-26C6F2CCBE4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310370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F5EA7-C868-490E-B23A-318ECA48A7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72C6D4-09FA-4CB4-BBE1-0C9A335D3E35}"/>
              </a:ext>
            </a:extLst>
          </p:cNvPr>
          <p:cNvSpPr>
            <a:spLocks noGrp="1"/>
          </p:cNvSpPr>
          <p:nvPr>
            <p:ph type="body" idx="1"/>
          </p:nvPr>
        </p:nvSpPr>
        <p:spPr>
          <a:xfrm>
            <a:off x="831850" y="456247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84D455-26D7-488B-82F6-553A3A7ADEC2}"/>
              </a:ext>
            </a:extLst>
          </p:cNvPr>
          <p:cNvSpPr>
            <a:spLocks noGrp="1"/>
          </p:cNvSpPr>
          <p:nvPr>
            <p:ph type="dt" sz="half" idx="10"/>
          </p:nvPr>
        </p:nvSpPr>
        <p:spPr>
          <a:xfrm>
            <a:off x="4979580" y="6356350"/>
            <a:ext cx="2743200" cy="365125"/>
          </a:xfrm>
        </p:spPr>
        <p:txBody>
          <a:bodyPr/>
          <a:lstStyle>
            <a:lvl1pPr algn="ctr">
              <a:defRPr/>
            </a:lvl1pPr>
          </a:lstStyle>
          <a:p>
            <a:fld id="{3ADABA23-1EE7-4FF7-81E1-1C903E520C5D}" type="datetime1">
              <a:rPr lang="en-US" smtClean="0"/>
              <a:pPr/>
              <a:t>2/27/2024</a:t>
            </a:fld>
            <a:endParaRPr lang="en-US"/>
          </a:p>
        </p:txBody>
      </p:sp>
      <p:sp>
        <p:nvSpPr>
          <p:cNvPr id="6" name="Slide Number Placeholder 5">
            <a:extLst>
              <a:ext uri="{FF2B5EF4-FFF2-40B4-BE49-F238E27FC236}">
                <a16:creationId xmlns:a16="http://schemas.microsoft.com/office/drawing/2014/main" id="{8D2F5C34-085F-499C-8F57-D2607BD49276}"/>
              </a:ext>
            </a:extLst>
          </p:cNvPr>
          <p:cNvSpPr>
            <a:spLocks noGrp="1"/>
          </p:cNvSpPr>
          <p:nvPr>
            <p:ph type="sldNum" sz="quarter" idx="12"/>
          </p:nvPr>
        </p:nvSpPr>
        <p:spPr/>
        <p:txBody>
          <a:bodyPr/>
          <a:lstStyle/>
          <a:p>
            <a:fld id="{FE9165D2-D3B6-435C-A2E0-8337FBEE834F}" type="slidenum">
              <a:rPr lang="en-US" smtClean="0"/>
              <a:t>‹#›</a:t>
            </a:fld>
            <a:endParaRPr lang="en-US"/>
          </a:p>
        </p:txBody>
      </p:sp>
      <p:pic>
        <p:nvPicPr>
          <p:cNvPr id="10" name="Picture 9">
            <a:extLst>
              <a:ext uri="{FF2B5EF4-FFF2-40B4-BE49-F238E27FC236}">
                <a16:creationId xmlns:a16="http://schemas.microsoft.com/office/drawing/2014/main" id="{29352316-4A36-4DCD-8BEF-80FF909BC3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0AA0505E-2EBD-4C8A-93AE-08DAA23EA1B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321132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8E7D5-A79C-4556-83E8-6B58CFF10B0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05A1758-89B2-45B0-8905-D8E64D78AFA4}"/>
              </a:ext>
            </a:extLst>
          </p:cNvPr>
          <p:cNvSpPr>
            <a:spLocks noGrp="1"/>
          </p:cNvSpPr>
          <p:nvPr>
            <p:ph sz="half" idx="1"/>
          </p:nvPr>
        </p:nvSpPr>
        <p:spPr>
          <a:xfrm>
            <a:off x="838200" y="1371600"/>
            <a:ext cx="5181600" cy="4933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0545AE-17DA-4C71-83F1-F155B735E45C}"/>
              </a:ext>
            </a:extLst>
          </p:cNvPr>
          <p:cNvSpPr>
            <a:spLocks noGrp="1"/>
          </p:cNvSpPr>
          <p:nvPr>
            <p:ph sz="half" idx="2"/>
          </p:nvPr>
        </p:nvSpPr>
        <p:spPr>
          <a:xfrm>
            <a:off x="6172200" y="1371600"/>
            <a:ext cx="5181600" cy="49335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08DFCAE-B36C-4702-A2EF-1529D21F20B3}"/>
              </a:ext>
            </a:extLst>
          </p:cNvPr>
          <p:cNvSpPr>
            <a:spLocks noGrp="1"/>
          </p:cNvSpPr>
          <p:nvPr>
            <p:ph type="dt" sz="half" idx="10"/>
          </p:nvPr>
        </p:nvSpPr>
        <p:spPr>
          <a:xfrm>
            <a:off x="4862623" y="6328116"/>
            <a:ext cx="2743200" cy="365125"/>
          </a:xfrm>
        </p:spPr>
        <p:txBody>
          <a:bodyPr/>
          <a:lstStyle>
            <a:lvl1pPr algn="ctr">
              <a:defRPr/>
            </a:lvl1pPr>
          </a:lstStyle>
          <a:p>
            <a:fld id="{EBFD83CA-F91E-4889-B6AB-2E0D3BB037F7}" type="datetime1">
              <a:rPr lang="en-US" smtClean="0"/>
              <a:pPr/>
              <a:t>2/27/2024</a:t>
            </a:fld>
            <a:endParaRPr lang="en-US"/>
          </a:p>
        </p:txBody>
      </p:sp>
      <p:sp>
        <p:nvSpPr>
          <p:cNvPr id="7" name="Slide Number Placeholder 6">
            <a:extLst>
              <a:ext uri="{FF2B5EF4-FFF2-40B4-BE49-F238E27FC236}">
                <a16:creationId xmlns:a16="http://schemas.microsoft.com/office/drawing/2014/main" id="{9F82323D-EC91-44B4-8D19-93D7E79087F3}"/>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12" name="Straight Connector 11">
            <a:extLst>
              <a:ext uri="{FF2B5EF4-FFF2-40B4-BE49-F238E27FC236}">
                <a16:creationId xmlns:a16="http://schemas.microsoft.com/office/drawing/2014/main" id="{F4099521-FBD7-45D2-92CB-9A69E9D0E48F}"/>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85806D80-C007-2055-7074-13E2C560C0B3}"/>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0" name="Picture 9">
            <a:extLst>
              <a:ext uri="{FF2B5EF4-FFF2-40B4-BE49-F238E27FC236}">
                <a16:creationId xmlns:a16="http://schemas.microsoft.com/office/drawing/2014/main" id="{FAAE1901-43D2-4F3A-9275-4921C6B1F0A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1" name="Picture 10">
            <a:extLst>
              <a:ext uri="{FF2B5EF4-FFF2-40B4-BE49-F238E27FC236}">
                <a16:creationId xmlns:a16="http://schemas.microsoft.com/office/drawing/2014/main" id="{A28F877E-7CE9-418A-9691-BCA97252F97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3133897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48815-F4F7-410A-B2E9-DC60AECEA7F6}"/>
              </a:ext>
            </a:extLst>
          </p:cNvPr>
          <p:cNvSpPr>
            <a:spLocks noGrp="1"/>
          </p:cNvSpPr>
          <p:nvPr>
            <p:ph type="title"/>
          </p:nvPr>
        </p:nvSpPr>
        <p:spPr>
          <a:xfrm>
            <a:off x="839788" y="365125"/>
            <a:ext cx="9378868" cy="9144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28E8B4D-A7F8-4D7E-8944-717B7F947DED}"/>
              </a:ext>
            </a:extLst>
          </p:cNvPr>
          <p:cNvSpPr>
            <a:spLocks noGrp="1"/>
          </p:cNvSpPr>
          <p:nvPr>
            <p:ph type="body" idx="1"/>
          </p:nvPr>
        </p:nvSpPr>
        <p:spPr>
          <a:xfrm>
            <a:off x="839788" y="1371600"/>
            <a:ext cx="5157787"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04F3D9-108D-4DEB-AF00-C0FD453C3809}"/>
              </a:ext>
            </a:extLst>
          </p:cNvPr>
          <p:cNvSpPr>
            <a:spLocks noGrp="1"/>
          </p:cNvSpPr>
          <p:nvPr>
            <p:ph sz="half" idx="2"/>
          </p:nvPr>
        </p:nvSpPr>
        <p:spPr>
          <a:xfrm>
            <a:off x="839788" y="2057399"/>
            <a:ext cx="5157787" cy="42477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266C876-8A3A-4A74-92FE-1D89B100A36A}"/>
              </a:ext>
            </a:extLst>
          </p:cNvPr>
          <p:cNvSpPr>
            <a:spLocks noGrp="1"/>
          </p:cNvSpPr>
          <p:nvPr>
            <p:ph type="body" sz="quarter" idx="3"/>
          </p:nvPr>
        </p:nvSpPr>
        <p:spPr>
          <a:xfrm>
            <a:off x="6172200" y="1371600"/>
            <a:ext cx="51831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481145-5C02-4A69-A774-4E2700B064D3}"/>
              </a:ext>
            </a:extLst>
          </p:cNvPr>
          <p:cNvSpPr>
            <a:spLocks noGrp="1"/>
          </p:cNvSpPr>
          <p:nvPr>
            <p:ph sz="quarter" idx="4"/>
          </p:nvPr>
        </p:nvSpPr>
        <p:spPr>
          <a:xfrm>
            <a:off x="6172200" y="2057401"/>
            <a:ext cx="5183188" cy="4247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5054ACE-E1D0-4EEA-AF0A-122B4714A63C}"/>
              </a:ext>
            </a:extLst>
          </p:cNvPr>
          <p:cNvSpPr>
            <a:spLocks noGrp="1"/>
          </p:cNvSpPr>
          <p:nvPr>
            <p:ph type="dt" sz="half" idx="10"/>
          </p:nvPr>
        </p:nvSpPr>
        <p:spPr>
          <a:xfrm>
            <a:off x="4724399" y="6414829"/>
            <a:ext cx="2743200" cy="365125"/>
          </a:xfrm>
        </p:spPr>
        <p:txBody>
          <a:bodyPr/>
          <a:lstStyle>
            <a:lvl1pPr algn="ctr">
              <a:defRPr/>
            </a:lvl1pPr>
          </a:lstStyle>
          <a:p>
            <a:fld id="{52C753F6-1C0C-417A-BC3A-636F67AE8E6A}" type="datetime1">
              <a:rPr lang="en-US" smtClean="0"/>
              <a:pPr/>
              <a:t>2/27/2024</a:t>
            </a:fld>
            <a:endParaRPr lang="en-US"/>
          </a:p>
        </p:txBody>
      </p:sp>
      <p:sp>
        <p:nvSpPr>
          <p:cNvPr id="9" name="Slide Number Placeholder 8">
            <a:extLst>
              <a:ext uri="{FF2B5EF4-FFF2-40B4-BE49-F238E27FC236}">
                <a16:creationId xmlns:a16="http://schemas.microsoft.com/office/drawing/2014/main" id="{642189F4-B00A-47ED-B6B7-2B915226DDCA}"/>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13" name="Straight Connector 12">
            <a:extLst>
              <a:ext uri="{FF2B5EF4-FFF2-40B4-BE49-F238E27FC236}">
                <a16:creationId xmlns:a16="http://schemas.microsoft.com/office/drawing/2014/main" id="{01D2F6C1-58C9-4282-9125-E7D07A790849}"/>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93E20D10-B618-AAFD-B71B-77214DD6116C}"/>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2" name="Picture 11">
            <a:extLst>
              <a:ext uri="{FF2B5EF4-FFF2-40B4-BE49-F238E27FC236}">
                <a16:creationId xmlns:a16="http://schemas.microsoft.com/office/drawing/2014/main" id="{C34923EF-5F62-4EA8-B71C-CE03F5438DC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4" name="Picture 13">
            <a:extLst>
              <a:ext uri="{FF2B5EF4-FFF2-40B4-BE49-F238E27FC236}">
                <a16:creationId xmlns:a16="http://schemas.microsoft.com/office/drawing/2014/main" id="{B3DC849D-3365-42CF-A6C1-F474790E24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59012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975E2-5FDD-49C2-817D-1582EE837C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B27A49-99F5-42F1-8613-6F7A554A6A78}"/>
              </a:ext>
            </a:extLst>
          </p:cNvPr>
          <p:cNvSpPr>
            <a:spLocks noGrp="1"/>
          </p:cNvSpPr>
          <p:nvPr>
            <p:ph type="dt" sz="half" idx="10"/>
          </p:nvPr>
        </p:nvSpPr>
        <p:spPr>
          <a:xfrm>
            <a:off x="4671236" y="6356350"/>
            <a:ext cx="2743200" cy="365125"/>
          </a:xfrm>
        </p:spPr>
        <p:txBody>
          <a:bodyPr/>
          <a:lstStyle>
            <a:lvl1pPr algn="ctr">
              <a:defRPr/>
            </a:lvl1pPr>
          </a:lstStyle>
          <a:p>
            <a:fld id="{F3641CA9-E3AA-4498-AC10-74A73C18C207}" type="datetime1">
              <a:rPr lang="en-US" smtClean="0"/>
              <a:pPr/>
              <a:t>2/27/2024</a:t>
            </a:fld>
            <a:endParaRPr lang="en-US" dirty="0"/>
          </a:p>
        </p:txBody>
      </p:sp>
      <p:sp>
        <p:nvSpPr>
          <p:cNvPr id="5" name="Slide Number Placeholder 4">
            <a:extLst>
              <a:ext uri="{FF2B5EF4-FFF2-40B4-BE49-F238E27FC236}">
                <a16:creationId xmlns:a16="http://schemas.microsoft.com/office/drawing/2014/main" id="{4D2F6ADD-9DB3-4E49-AC87-A9AA8F0AA580}"/>
              </a:ext>
            </a:extLst>
          </p:cNvPr>
          <p:cNvSpPr>
            <a:spLocks noGrp="1"/>
          </p:cNvSpPr>
          <p:nvPr>
            <p:ph type="sldNum" sz="quarter" idx="12"/>
          </p:nvPr>
        </p:nvSpPr>
        <p:spPr/>
        <p:txBody>
          <a:bodyPr/>
          <a:lstStyle/>
          <a:p>
            <a:fld id="{FE9165D2-D3B6-435C-A2E0-8337FBEE834F}" type="slidenum">
              <a:rPr lang="en-US" smtClean="0"/>
              <a:t>‹#›</a:t>
            </a:fld>
            <a:endParaRPr lang="en-US"/>
          </a:p>
        </p:txBody>
      </p:sp>
      <p:cxnSp>
        <p:nvCxnSpPr>
          <p:cNvPr id="10" name="Straight Connector 9">
            <a:extLst>
              <a:ext uri="{FF2B5EF4-FFF2-40B4-BE49-F238E27FC236}">
                <a16:creationId xmlns:a16="http://schemas.microsoft.com/office/drawing/2014/main" id="{FB60EE1F-EA91-4806-AA4C-FE3A89BBD870}"/>
              </a:ext>
            </a:extLst>
          </p:cNvPr>
          <p:cNvCxnSpPr/>
          <p:nvPr userDrawn="1"/>
        </p:nvCxnSpPr>
        <p:spPr>
          <a:xfrm>
            <a:off x="838200" y="1330716"/>
            <a:ext cx="10515599" cy="0"/>
          </a:xfrm>
          <a:prstGeom prst="line">
            <a:avLst/>
          </a:prstGeom>
          <a:ln>
            <a:solidFill>
              <a:srgbClr val="F6BE07"/>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A490283F-240E-4AE1-9F80-A0B7FDF796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9" name="Picture 8">
            <a:extLst>
              <a:ext uri="{FF2B5EF4-FFF2-40B4-BE49-F238E27FC236}">
                <a16:creationId xmlns:a16="http://schemas.microsoft.com/office/drawing/2014/main" id="{51696B16-E789-47B9-864F-DE761F6A73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941386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DDC535-01AF-40DF-BCF9-1333BDA51ACC}"/>
              </a:ext>
            </a:extLst>
          </p:cNvPr>
          <p:cNvSpPr>
            <a:spLocks noGrp="1"/>
          </p:cNvSpPr>
          <p:nvPr>
            <p:ph type="dt" sz="half" idx="10"/>
          </p:nvPr>
        </p:nvSpPr>
        <p:spPr>
          <a:xfrm>
            <a:off x="4623390" y="6356350"/>
            <a:ext cx="2743200" cy="365125"/>
          </a:xfrm>
        </p:spPr>
        <p:txBody>
          <a:bodyPr/>
          <a:lstStyle>
            <a:lvl1pPr algn="ctr">
              <a:defRPr/>
            </a:lvl1pPr>
          </a:lstStyle>
          <a:p>
            <a:fld id="{E9D43D7C-EB68-4353-A5C8-0CD4D58E9116}" type="datetime1">
              <a:rPr lang="en-US" smtClean="0"/>
              <a:pPr/>
              <a:t>2/27/2024</a:t>
            </a:fld>
            <a:endParaRPr lang="en-US"/>
          </a:p>
        </p:txBody>
      </p:sp>
      <p:sp>
        <p:nvSpPr>
          <p:cNvPr id="4" name="Slide Number Placeholder 3">
            <a:extLst>
              <a:ext uri="{FF2B5EF4-FFF2-40B4-BE49-F238E27FC236}">
                <a16:creationId xmlns:a16="http://schemas.microsoft.com/office/drawing/2014/main" id="{16AA9725-E942-4015-9756-AB4AEA7B2182}"/>
              </a:ext>
            </a:extLst>
          </p:cNvPr>
          <p:cNvSpPr>
            <a:spLocks noGrp="1"/>
          </p:cNvSpPr>
          <p:nvPr>
            <p:ph type="sldNum" sz="quarter" idx="12"/>
          </p:nvPr>
        </p:nvSpPr>
        <p:spPr/>
        <p:txBody>
          <a:bodyPr/>
          <a:lstStyle/>
          <a:p>
            <a:fld id="{FE9165D2-D3B6-435C-A2E0-8337FBEE834F}" type="slidenum">
              <a:rPr lang="en-US" smtClean="0"/>
              <a:t>‹#›</a:t>
            </a:fld>
            <a:endParaRPr lang="en-US"/>
          </a:p>
        </p:txBody>
      </p:sp>
      <p:pic>
        <p:nvPicPr>
          <p:cNvPr id="3" name="Picture 2">
            <a:extLst>
              <a:ext uri="{FF2B5EF4-FFF2-40B4-BE49-F238E27FC236}">
                <a16:creationId xmlns:a16="http://schemas.microsoft.com/office/drawing/2014/main" id="{657FF365-1939-365F-6CEB-E11108DD69A3}"/>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7" name="Picture 6">
            <a:extLst>
              <a:ext uri="{FF2B5EF4-FFF2-40B4-BE49-F238E27FC236}">
                <a16:creationId xmlns:a16="http://schemas.microsoft.com/office/drawing/2014/main" id="{84439596-7566-4AE3-8DD6-6FE5ED8CCB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8" name="Picture 7">
            <a:extLst>
              <a:ext uri="{FF2B5EF4-FFF2-40B4-BE49-F238E27FC236}">
                <a16:creationId xmlns:a16="http://schemas.microsoft.com/office/drawing/2014/main" id="{499DBFD9-76DD-4159-B3B8-2B20399961C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34608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 No Logos">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DDC535-01AF-40DF-BCF9-1333BDA51ACC}"/>
              </a:ext>
            </a:extLst>
          </p:cNvPr>
          <p:cNvSpPr>
            <a:spLocks noGrp="1"/>
          </p:cNvSpPr>
          <p:nvPr>
            <p:ph type="dt" sz="half" idx="10"/>
          </p:nvPr>
        </p:nvSpPr>
        <p:spPr/>
        <p:txBody>
          <a:bodyPr/>
          <a:lstStyle/>
          <a:p>
            <a:fld id="{E9D43D7C-EB68-4353-A5C8-0CD4D58E9116}" type="datetime1">
              <a:rPr lang="en-US" smtClean="0"/>
              <a:t>2/27/2024</a:t>
            </a:fld>
            <a:endParaRPr lang="en-US"/>
          </a:p>
        </p:txBody>
      </p:sp>
      <p:sp>
        <p:nvSpPr>
          <p:cNvPr id="4" name="Slide Number Placeholder 3">
            <a:extLst>
              <a:ext uri="{FF2B5EF4-FFF2-40B4-BE49-F238E27FC236}">
                <a16:creationId xmlns:a16="http://schemas.microsoft.com/office/drawing/2014/main" id="{16AA9725-E942-4015-9756-AB4AEA7B2182}"/>
              </a:ext>
            </a:extLst>
          </p:cNvPr>
          <p:cNvSpPr>
            <a:spLocks noGrp="1"/>
          </p:cNvSpPr>
          <p:nvPr>
            <p:ph type="sldNum" sz="quarter" idx="12"/>
          </p:nvPr>
        </p:nvSpPr>
        <p:spPr/>
        <p:txBody>
          <a:bodyPr/>
          <a:lstStyle/>
          <a:p>
            <a:fld id="{FE9165D2-D3B6-435C-A2E0-8337FBEE834F}" type="slidenum">
              <a:rPr lang="en-US" smtClean="0"/>
              <a:t>‹#›</a:t>
            </a:fld>
            <a:endParaRPr lang="en-US"/>
          </a:p>
        </p:txBody>
      </p:sp>
    </p:spTree>
    <p:extLst>
      <p:ext uri="{BB962C8B-B14F-4D97-AF65-F5344CB8AC3E}">
        <p14:creationId xmlns:p14="http://schemas.microsoft.com/office/powerpoint/2010/main" val="87052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3DF11-B347-4596-B6C5-B0574BC41388}"/>
              </a:ext>
            </a:extLst>
          </p:cNvPr>
          <p:cNvSpPr>
            <a:spLocks noGrp="1"/>
          </p:cNvSpPr>
          <p:nvPr>
            <p:ph type="title"/>
          </p:nvPr>
        </p:nvSpPr>
        <p:spPr>
          <a:xfrm>
            <a:off x="839788" y="457200"/>
            <a:ext cx="3932237" cy="1143000"/>
          </a:xfrm>
        </p:spPr>
        <p:txBody>
          <a:bodyPr anchor="b"/>
          <a:lstStyle>
            <a:lvl1pPr>
              <a:defRPr sz="32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7E475C10-DD34-4E31-95BD-ADA20108953A}"/>
              </a:ext>
            </a:extLst>
          </p:cNvPr>
          <p:cNvSpPr>
            <a:spLocks noGrp="1"/>
          </p:cNvSpPr>
          <p:nvPr>
            <p:ph type="body" sz="half" idx="2"/>
          </p:nvPr>
        </p:nvSpPr>
        <p:spPr>
          <a:xfrm>
            <a:off x="839788" y="1600200"/>
            <a:ext cx="3932237" cy="4700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72760-94C0-4F07-9F7B-07C186A40940}"/>
              </a:ext>
            </a:extLst>
          </p:cNvPr>
          <p:cNvSpPr>
            <a:spLocks noGrp="1"/>
          </p:cNvSpPr>
          <p:nvPr>
            <p:ph type="dt" sz="half" idx="10"/>
          </p:nvPr>
        </p:nvSpPr>
        <p:spPr>
          <a:xfrm>
            <a:off x="5091222" y="6358048"/>
            <a:ext cx="2743200" cy="365125"/>
          </a:xfrm>
        </p:spPr>
        <p:txBody>
          <a:bodyPr/>
          <a:lstStyle>
            <a:lvl1pPr algn="ctr">
              <a:defRPr/>
            </a:lvl1pPr>
          </a:lstStyle>
          <a:p>
            <a:fld id="{623B2362-B003-4262-AB00-599FB7FA1887}" type="datetime1">
              <a:rPr lang="en-US" smtClean="0"/>
              <a:pPr/>
              <a:t>2/27/2024</a:t>
            </a:fld>
            <a:endParaRPr lang="en-US"/>
          </a:p>
        </p:txBody>
      </p:sp>
      <p:sp>
        <p:nvSpPr>
          <p:cNvPr id="7" name="Slide Number Placeholder 6">
            <a:extLst>
              <a:ext uri="{FF2B5EF4-FFF2-40B4-BE49-F238E27FC236}">
                <a16:creationId xmlns:a16="http://schemas.microsoft.com/office/drawing/2014/main" id="{795B5755-8F0F-4329-B2EE-F1842085A610}"/>
              </a:ext>
            </a:extLst>
          </p:cNvPr>
          <p:cNvSpPr>
            <a:spLocks noGrp="1"/>
          </p:cNvSpPr>
          <p:nvPr>
            <p:ph type="sldNum" sz="quarter" idx="12"/>
          </p:nvPr>
        </p:nvSpPr>
        <p:spPr/>
        <p:txBody>
          <a:bodyPr/>
          <a:lstStyle/>
          <a:p>
            <a:fld id="{FE9165D2-D3B6-435C-A2E0-8337FBEE834F}" type="slidenum">
              <a:rPr lang="en-US" smtClean="0"/>
              <a:t>‹#›</a:t>
            </a:fld>
            <a:endParaRPr lang="en-US"/>
          </a:p>
        </p:txBody>
      </p:sp>
      <p:sp>
        <p:nvSpPr>
          <p:cNvPr id="3" name="Content Placeholder 2">
            <a:extLst>
              <a:ext uri="{FF2B5EF4-FFF2-40B4-BE49-F238E27FC236}">
                <a16:creationId xmlns:a16="http://schemas.microsoft.com/office/drawing/2014/main" id="{022CC31A-9B29-4A49-9312-701F95A75F83}"/>
              </a:ext>
            </a:extLst>
          </p:cNvPr>
          <p:cNvSpPr>
            <a:spLocks noGrp="1"/>
          </p:cNvSpPr>
          <p:nvPr>
            <p:ph idx="1"/>
          </p:nvPr>
        </p:nvSpPr>
        <p:spPr>
          <a:xfrm>
            <a:off x="5183188" y="1600199"/>
            <a:ext cx="6172200" cy="47007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6" name="Picture 5">
            <a:extLst>
              <a:ext uri="{FF2B5EF4-FFF2-40B4-BE49-F238E27FC236}">
                <a16:creationId xmlns:a16="http://schemas.microsoft.com/office/drawing/2014/main" id="{C7A2075A-FC4F-C35C-5C6E-0FBC8F67FE1A}"/>
              </a:ext>
            </a:extLst>
          </p:cNvPr>
          <p:cNvPicPr>
            <a:picLocks noChangeAspect="1"/>
          </p:cNvPicPr>
          <p:nvPr userDrawn="1"/>
        </p:nvPicPr>
        <p:blipFill>
          <a:blip r:embed="rId2"/>
          <a:stretch>
            <a:fillRect/>
          </a:stretch>
        </p:blipFill>
        <p:spPr>
          <a:xfrm>
            <a:off x="10281481" y="332162"/>
            <a:ext cx="1095336" cy="957671"/>
          </a:xfrm>
          <a:prstGeom prst="rect">
            <a:avLst/>
          </a:prstGeom>
        </p:spPr>
      </p:pic>
      <p:pic>
        <p:nvPicPr>
          <p:cNvPr id="12" name="Picture 11">
            <a:extLst>
              <a:ext uri="{FF2B5EF4-FFF2-40B4-BE49-F238E27FC236}">
                <a16:creationId xmlns:a16="http://schemas.microsoft.com/office/drawing/2014/main" id="{86E958DD-90D0-4B62-A086-FFF4CAA220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281481" y="5850701"/>
            <a:ext cx="1628452" cy="908904"/>
          </a:xfrm>
          <a:prstGeom prst="rect">
            <a:avLst/>
          </a:prstGeom>
        </p:spPr>
      </p:pic>
      <p:pic>
        <p:nvPicPr>
          <p:cNvPr id="13" name="Picture 12">
            <a:extLst>
              <a:ext uri="{FF2B5EF4-FFF2-40B4-BE49-F238E27FC236}">
                <a16:creationId xmlns:a16="http://schemas.microsoft.com/office/drawing/2014/main" id="{956BFC98-96CD-4075-A1A6-6B136719567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52330" y="5652167"/>
            <a:ext cx="1405888" cy="1224529"/>
          </a:xfrm>
          <a:prstGeom prst="rect">
            <a:avLst/>
          </a:prstGeom>
        </p:spPr>
      </p:pic>
    </p:spTree>
    <p:extLst>
      <p:ext uri="{BB962C8B-B14F-4D97-AF65-F5344CB8AC3E}">
        <p14:creationId xmlns:p14="http://schemas.microsoft.com/office/powerpoint/2010/main" val="1212122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A66D23-FCC2-4FC3-9AE9-8E3E1A47EDDB}"/>
              </a:ext>
            </a:extLst>
          </p:cNvPr>
          <p:cNvSpPr>
            <a:spLocks noGrp="1"/>
          </p:cNvSpPr>
          <p:nvPr>
            <p:ph type="title"/>
          </p:nvPr>
        </p:nvSpPr>
        <p:spPr>
          <a:xfrm>
            <a:off x="838200" y="365125"/>
            <a:ext cx="9380456" cy="9144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124CED0-24BC-47BC-A404-5DD31B44DED2}"/>
              </a:ext>
            </a:extLst>
          </p:cNvPr>
          <p:cNvSpPr>
            <a:spLocks noGrp="1"/>
          </p:cNvSpPr>
          <p:nvPr>
            <p:ph type="body" idx="1"/>
          </p:nvPr>
        </p:nvSpPr>
        <p:spPr>
          <a:xfrm>
            <a:off x="838200" y="1371600"/>
            <a:ext cx="10515600" cy="49377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7141762-9D66-4C7A-9CA8-2639E87AE914}"/>
              </a:ext>
            </a:extLst>
          </p:cNvPr>
          <p:cNvSpPr>
            <a:spLocks noGrp="1"/>
          </p:cNvSpPr>
          <p:nvPr>
            <p:ph type="dt" sz="half" idx="2"/>
          </p:nvPr>
        </p:nvSpPr>
        <p:spPr>
          <a:xfrm>
            <a:off x="8610599" y="6356350"/>
            <a:ext cx="2743200" cy="365125"/>
          </a:xfrm>
          <a:prstGeom prst="rect">
            <a:avLst/>
          </a:prstGeom>
        </p:spPr>
        <p:txBody>
          <a:bodyPr vert="horz" lIns="91440" tIns="45720" rIns="91440" bIns="45720" rtlCol="0" anchor="ctr"/>
          <a:lstStyle>
            <a:lvl1pPr algn="l">
              <a:defRPr sz="1200">
                <a:solidFill>
                  <a:schemeClr val="tx1"/>
                </a:solidFill>
              </a:defRPr>
            </a:lvl1pPr>
          </a:lstStyle>
          <a:p>
            <a:fld id="{9E9083D1-6D31-4A34-9FB3-2BA837F6CB85}" type="datetime1">
              <a:rPr lang="en-US" smtClean="0"/>
              <a:t>2/27/2024</a:t>
            </a:fld>
            <a:endParaRPr lang="en-US" dirty="0"/>
          </a:p>
        </p:txBody>
      </p:sp>
      <p:sp>
        <p:nvSpPr>
          <p:cNvPr id="6" name="Slide Number Placeholder 5">
            <a:extLst>
              <a:ext uri="{FF2B5EF4-FFF2-40B4-BE49-F238E27FC236}">
                <a16:creationId xmlns:a16="http://schemas.microsoft.com/office/drawing/2014/main" id="{4685F490-C0E0-4090-A63F-CC14194A338F}"/>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ctr">
              <a:defRPr sz="1200">
                <a:solidFill>
                  <a:schemeClr val="tx1"/>
                </a:solidFill>
              </a:defRPr>
            </a:lvl1pPr>
          </a:lstStyle>
          <a:p>
            <a:pPr algn="l"/>
            <a:fld id="{FE9165D2-D3B6-435C-A2E0-8337FBEE834F}" type="slidenum">
              <a:rPr lang="en-US" smtClean="0"/>
              <a:pPr algn="l"/>
              <a:t>‹#›</a:t>
            </a:fld>
            <a:endParaRPr lang="en-US" dirty="0"/>
          </a:p>
        </p:txBody>
      </p:sp>
    </p:spTree>
    <p:extLst>
      <p:ext uri="{BB962C8B-B14F-4D97-AF65-F5344CB8AC3E}">
        <p14:creationId xmlns:p14="http://schemas.microsoft.com/office/powerpoint/2010/main" val="668267431"/>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51" r:id="rId3"/>
    <p:sldLayoutId id="2147483652" r:id="rId4"/>
    <p:sldLayoutId id="2147483653" r:id="rId5"/>
    <p:sldLayoutId id="2147483654" r:id="rId6"/>
    <p:sldLayoutId id="2147483655" r:id="rId7"/>
    <p:sldLayoutId id="2147483658" r:id="rId8"/>
    <p:sldLayoutId id="2147483656" r:id="rId9"/>
    <p:sldLayoutId id="2147483657" r:id="rId10"/>
    <p:sldLayoutId id="2147483660" r:id="rId11"/>
    <p:sldLayoutId id="2147483650" r:id="rId12"/>
    <p:sldLayoutId id="2147483661" r:id="rId13"/>
    <p:sldLayoutId id="2147483662" r:id="rId14"/>
    <p:sldLayoutId id="2147483663" r:id="rId15"/>
    <p:sldLayoutId id="2147483666" r:id="rId16"/>
    <p:sldLayoutId id="2147483664" r:id="rId17"/>
    <p:sldLayoutId id="2147483665" r:id="rId18"/>
  </p:sldLayoutIdLst>
  <p:hf sldNum="0" hdr="0" dt="0"/>
  <p:txStyles>
    <p:titleStyle>
      <a:lvl1pPr algn="l" defTabSz="914400" rtl="0" eaLnBrk="1" latinLnBrk="0" hangingPunct="1">
        <a:lnSpc>
          <a:spcPct val="90000"/>
        </a:lnSpc>
        <a:spcBef>
          <a:spcPct val="0"/>
        </a:spcBef>
        <a:buNone/>
        <a:defRPr sz="4800" b="1" kern="1200">
          <a:solidFill>
            <a:srgbClr val="00629B"/>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events.vtools.ieee.org/m/406629" TargetMode="External"/><Relationship Id="rId2" Type="http://schemas.openxmlformats.org/officeDocument/2006/relationships/hyperlink" Target="https://ieeesoutheastcon.org/" TargetMode="External"/><Relationship Id="rId1" Type="http://schemas.openxmlformats.org/officeDocument/2006/relationships/slideLayout" Target="../slideLayouts/slideLayout2.xml"/><Relationship Id="rId6" Type="http://schemas.openxmlformats.org/officeDocument/2006/relationships/hyperlink" Target="mailto:r3-projects@ieee.org" TargetMode="External"/><Relationship Id="rId5" Type="http://schemas.openxmlformats.org/officeDocument/2006/relationships/hyperlink" Target="https://kb.ieee.org/r3/knowledge-base-2/new-projects-funding-opportunity-for-2024/?seq_no=2" TargetMode="External"/><Relationship Id="rId4" Type="http://schemas.openxmlformats.org/officeDocument/2006/relationships/hyperlink" Target="https://kb.ieee.org/r3/knowledge-base-2/category/projects/2024-future-directions-initiativ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4E6EDB-0477-2ADB-78BE-CF139FC129D3}"/>
              </a:ext>
            </a:extLst>
          </p:cNvPr>
          <p:cNvSpPr>
            <a:spLocks noGrp="1"/>
          </p:cNvSpPr>
          <p:nvPr>
            <p:ph type="ctrTitle"/>
          </p:nvPr>
        </p:nvSpPr>
        <p:spPr/>
        <p:txBody>
          <a:bodyPr/>
          <a:lstStyle/>
          <a:p>
            <a:endParaRPr lang="en-US" dirty="0"/>
          </a:p>
        </p:txBody>
      </p:sp>
      <p:sp>
        <p:nvSpPr>
          <p:cNvPr id="5" name="Subtitle 4">
            <a:extLst>
              <a:ext uri="{FF2B5EF4-FFF2-40B4-BE49-F238E27FC236}">
                <a16:creationId xmlns:a16="http://schemas.microsoft.com/office/drawing/2014/main" id="{A20537DC-833D-D49C-EC88-B8C300EDA39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35817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2442FB-9ADB-37F5-91F9-BACA2F96F155}"/>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D93538A9-C463-2026-2467-EEC8F609EC67}"/>
              </a:ext>
            </a:extLst>
          </p:cNvPr>
          <p:cNvSpPr>
            <a:spLocks noGrp="1"/>
          </p:cNvSpPr>
          <p:nvPr>
            <p:ph idx="1"/>
          </p:nvPr>
        </p:nvSpPr>
        <p:spPr/>
        <p:txBody>
          <a:bodyPr>
            <a:normAutofit fontScale="92500" lnSpcReduction="10000"/>
          </a:bodyPr>
          <a:lstStyle/>
          <a:p>
            <a:endParaRPr lang="en-US"/>
          </a:p>
        </p:txBody>
      </p:sp>
    </p:spTree>
    <p:extLst>
      <p:ext uri="{BB962C8B-B14F-4D97-AF65-F5344CB8AC3E}">
        <p14:creationId xmlns:p14="http://schemas.microsoft.com/office/powerpoint/2010/main" val="226489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C7E23-C79A-E8D8-B95F-DAB088E31CA4}"/>
              </a:ext>
            </a:extLst>
          </p:cNvPr>
          <p:cNvSpPr>
            <a:spLocks noGrp="1"/>
          </p:cNvSpPr>
          <p:nvPr>
            <p:ph type="title"/>
          </p:nvPr>
        </p:nvSpPr>
        <p:spPr/>
        <p:txBody>
          <a:bodyPr>
            <a:noAutofit/>
          </a:bodyPr>
          <a:lstStyle/>
          <a:p>
            <a:r>
              <a:rPr lang="en-US" sz="4000" dirty="0"/>
              <a:t>Instructions for users of this slide template</a:t>
            </a:r>
          </a:p>
        </p:txBody>
      </p:sp>
      <p:sp>
        <p:nvSpPr>
          <p:cNvPr id="3" name="Content Placeholder 2">
            <a:extLst>
              <a:ext uri="{FF2B5EF4-FFF2-40B4-BE49-F238E27FC236}">
                <a16:creationId xmlns:a16="http://schemas.microsoft.com/office/drawing/2014/main" id="{B8DEB780-81E9-52FC-4C86-B96EFCF8F447}"/>
              </a:ext>
            </a:extLst>
          </p:cNvPr>
          <p:cNvSpPr>
            <a:spLocks noGrp="1"/>
          </p:cNvSpPr>
          <p:nvPr>
            <p:ph idx="1"/>
          </p:nvPr>
        </p:nvSpPr>
        <p:spPr>
          <a:xfrm>
            <a:off x="838200" y="1371598"/>
            <a:ext cx="10515600" cy="4310111"/>
          </a:xfrm>
        </p:spPr>
        <p:txBody>
          <a:bodyPr>
            <a:normAutofit fontScale="47500" lnSpcReduction="20000"/>
          </a:bodyPr>
          <a:lstStyle/>
          <a:p>
            <a:r>
              <a:rPr lang="en-US" dirty="0"/>
              <a:t>This slide template is for use by groups who wish to have their project funding request considered during the “Projects” session at SoutheastCon 2024. This session is currently scheduled for 9:30 AM EDT on Friday, March 22, 2024. Check the SoutheastCon Region 3 Program Agenda on the </a:t>
            </a:r>
            <a:r>
              <a:rPr lang="en-US" dirty="0">
                <a:hlinkClick r:id="rId2"/>
              </a:rPr>
              <a:t>ieeesoutheastcon.org</a:t>
            </a:r>
            <a:r>
              <a:rPr lang="en-US" dirty="0"/>
              <a:t> website for any date and time updates.</a:t>
            </a:r>
          </a:p>
          <a:p>
            <a:r>
              <a:rPr lang="en-US" dirty="0"/>
              <a:t>Remote groups may join this session via Webex by registering at </a:t>
            </a:r>
            <a:r>
              <a:rPr lang="en-US" dirty="0">
                <a:hlinkClick r:id="rId3"/>
              </a:rPr>
              <a:t>https://events.vtools.ieee.org/m/406629</a:t>
            </a:r>
            <a:r>
              <a:rPr lang="en-US" dirty="0"/>
              <a:t> no later than Tuesday, March 19, 2024.</a:t>
            </a:r>
          </a:p>
          <a:p>
            <a:r>
              <a:rPr lang="en-US" dirty="0"/>
              <a:t>This is not the only opportunity that groups will have to receive funding under the 2024 round of funding, but it may be their only opportunity to request funding as part of a live forum. </a:t>
            </a:r>
          </a:p>
          <a:p>
            <a:r>
              <a:rPr lang="en-US" dirty="0"/>
              <a:t>For more information on this funding opportunity, see the articles listed in the Region 3 Knowledgebase under the heading “</a:t>
            </a:r>
            <a:r>
              <a:rPr lang="en-US" dirty="0">
                <a:hlinkClick r:id="rId4"/>
              </a:rPr>
              <a:t>2024 – Future Directions Initiatives</a:t>
            </a:r>
            <a:r>
              <a:rPr lang="en-US" dirty="0"/>
              <a:t>,” especially the “</a:t>
            </a:r>
            <a:r>
              <a:rPr lang="en-US" dirty="0">
                <a:hlinkClick r:id="rId5"/>
              </a:rPr>
              <a:t>New Projects Funding Opportunity for 2024!</a:t>
            </a:r>
            <a:r>
              <a:rPr lang="en-US" dirty="0"/>
              <a:t>” announcement.</a:t>
            </a:r>
          </a:p>
          <a:p>
            <a:r>
              <a:rPr lang="en-US" dirty="0"/>
              <a:t>Please provide all information requested on the following slides. You may add more slides if necessary, but please try to keep the slide deck to a reasonable number of slides so that there will be time to review all the funding requests during the Projects session.</a:t>
            </a:r>
          </a:p>
          <a:p>
            <a:r>
              <a:rPr lang="en-US" dirty="0"/>
              <a:t>If you have any questions, please contact the Region 3 Projects Coordinator at </a:t>
            </a:r>
            <a:r>
              <a:rPr lang="en-US" dirty="0">
                <a:hlinkClick r:id="rId6"/>
              </a:rPr>
              <a:t>r3-projects@ieee.org</a:t>
            </a:r>
            <a:r>
              <a:rPr lang="en-US" dirty="0"/>
              <a:t>. </a:t>
            </a:r>
          </a:p>
          <a:p>
            <a:r>
              <a:rPr lang="en-US" dirty="0"/>
              <a:t>After filling in the requested information, you may delete this slide and send the resulting slide deck to </a:t>
            </a:r>
            <a:r>
              <a:rPr lang="en-US" dirty="0">
                <a:hlinkClick r:id="rId6"/>
              </a:rPr>
              <a:t>r3-projects@ieee.org</a:t>
            </a:r>
            <a:r>
              <a:rPr lang="en-US" dirty="0"/>
              <a:t>.</a:t>
            </a:r>
          </a:p>
          <a:p>
            <a:endParaRPr lang="en-US" dirty="0"/>
          </a:p>
        </p:txBody>
      </p:sp>
    </p:spTree>
    <p:extLst>
      <p:ext uri="{BB962C8B-B14F-4D97-AF65-F5344CB8AC3E}">
        <p14:creationId xmlns:p14="http://schemas.microsoft.com/office/powerpoint/2010/main" val="1475499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A47184FA-E42E-2BFC-4A61-D3A3D68F245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38205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7A951-D8B4-050B-DC29-751051285F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E633DB-4C09-D3B2-730A-4A1AB0B01C0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3041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4D2CB80-053E-D3DC-4137-7826047D3DA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20868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D7FB94-7549-6C32-AFC4-032A7B9E7EF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6695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D80FD0-2308-1D46-CD21-E5E990453B0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22747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E89E9-3AA1-C03A-7549-538DF8FEAB4B}"/>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35539412-4DDB-0684-7E23-356C46D3A89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67189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BF58CF-C166-87FF-634E-A0D0A0FD989C}"/>
              </a:ext>
            </a:extLst>
          </p:cNvPr>
          <p:cNvSpPr>
            <a:spLocks noGrp="1"/>
          </p:cNvSpPr>
          <p:nvPr>
            <p:ph type="title"/>
          </p:nvPr>
        </p:nvSpPr>
        <p:spPr/>
        <p:txBody>
          <a:bodyPr/>
          <a:lstStyle/>
          <a:p>
            <a:endParaRPr lang="en-US"/>
          </a:p>
        </p:txBody>
      </p:sp>
      <p:sp>
        <p:nvSpPr>
          <p:cNvPr id="4" name="Content Placeholder 3">
            <a:extLst>
              <a:ext uri="{FF2B5EF4-FFF2-40B4-BE49-F238E27FC236}">
                <a16:creationId xmlns:a16="http://schemas.microsoft.com/office/drawing/2014/main" id="{594C6B85-A487-9A01-E142-E64604AB6FAD}"/>
              </a:ext>
            </a:extLst>
          </p:cNvPr>
          <p:cNvSpPr>
            <a:spLocks noGrp="1"/>
          </p:cNvSpPr>
          <p:nvPr>
            <p:ph idx="1"/>
          </p:nvPr>
        </p:nvSpPr>
        <p:spPr/>
        <p:txBody>
          <a:bodyPr>
            <a:normAutofit fontScale="92500" lnSpcReduction="10000"/>
          </a:bodyPr>
          <a:lstStyle/>
          <a:p>
            <a:endParaRPr lang="en-US"/>
          </a:p>
        </p:txBody>
      </p:sp>
    </p:spTree>
    <p:extLst>
      <p:ext uri="{BB962C8B-B14F-4D97-AF65-F5344CB8AC3E}">
        <p14:creationId xmlns:p14="http://schemas.microsoft.com/office/powerpoint/2010/main" val="1862474216"/>
      </p:ext>
    </p:extLst>
  </p:cSld>
  <p:clrMapOvr>
    <a:masterClrMapping/>
  </p:clrMapOvr>
</p:sld>
</file>

<file path=ppt/theme/theme1.xml><?xml version="1.0" encoding="utf-8"?>
<a:theme xmlns:a="http://schemas.openxmlformats.org/drawingml/2006/main" name="Office Theme">
  <a:themeElements>
    <a:clrScheme name="IEEE Bright">
      <a:dk1>
        <a:sysClr val="windowText" lastClr="000000"/>
      </a:dk1>
      <a:lt1>
        <a:sysClr val="window" lastClr="FFFFFF"/>
      </a:lt1>
      <a:dk2>
        <a:srgbClr val="44546A"/>
      </a:dk2>
      <a:lt2>
        <a:srgbClr val="E7E6E6"/>
      </a:lt2>
      <a:accent1>
        <a:srgbClr val="BA0C2F"/>
      </a:accent1>
      <a:accent2>
        <a:srgbClr val="FFA300"/>
      </a:accent2>
      <a:accent3>
        <a:srgbClr val="00843D"/>
      </a:accent3>
      <a:accent4>
        <a:srgbClr val="981D97"/>
      </a:accent4>
      <a:accent5>
        <a:srgbClr val="009CA6"/>
      </a:accent5>
      <a:accent6>
        <a:srgbClr val="00629B"/>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C2024_presentation template" id="{8BCE901A-D5F4-7D4E-8543-1ADBF3A806AE}" vid="{1005ADA3-03A9-AC4D-A15A-FF945BCE6B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SEC2024_presentation template</Template>
  <TotalTime>480</TotalTime>
  <Words>275</Words>
  <Application>Microsoft Office PowerPoint</Application>
  <PresentationFormat>Widescreen</PresentationFormat>
  <Paragraphs>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Instructions for users of this slide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Grigorian, Eric</dc:creator>
  <cp:lastModifiedBy>Allen Jones</cp:lastModifiedBy>
  <cp:revision>4</cp:revision>
  <dcterms:created xsi:type="dcterms:W3CDTF">2024-01-28T22:59:39Z</dcterms:created>
  <dcterms:modified xsi:type="dcterms:W3CDTF">2024-02-27T08:47:22Z</dcterms:modified>
</cp:coreProperties>
</file>